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4"/>
  </p:notesMasterIdLst>
  <p:handoutMasterIdLst>
    <p:handoutMasterId r:id="rId5"/>
  </p:handoutMasterIdLst>
  <p:sldIdLst>
    <p:sldId id="279" r:id="rId2"/>
    <p:sldId id="278" r:id="rId3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345" autoAdjust="0"/>
    <p:restoredTop sz="84604" autoAdjust="0"/>
  </p:normalViewPr>
  <p:slideViewPr>
    <p:cSldViewPr snapToGrid="0" showGuides="1">
      <p:cViewPr>
        <p:scale>
          <a:sx n="67" d="100"/>
          <a:sy n="67" d="100"/>
        </p:scale>
        <p:origin x="78" y="234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11/10/2020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7DCCAA0-6259-44B6-AE36-B0BEC231A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89482"/>
            <a:ext cx="12188825" cy="650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By Ben Goodwin</a:t>
            </a:r>
          </a:p>
          <a:p>
            <a:r>
              <a:rPr lang="en-US" dirty="0"/>
              <a:t>11/10/20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2BEE01-24A2-47D1-B672-FF583A8EB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04971"/>
            <a:ext cx="12188825" cy="1605339"/>
          </a:xfrm>
        </p:spPr>
        <p:txBody>
          <a:bodyPr>
            <a:normAutofit/>
          </a:bodyPr>
          <a:lstStyle/>
          <a:p>
            <a:r>
              <a:rPr lang="en-US" sz="5000" dirty="0"/>
              <a:t>Naïve Bayes and our lives</a:t>
            </a:r>
          </a:p>
        </p:txBody>
      </p:sp>
    </p:spTree>
    <p:extLst>
      <p:ext uri="{BB962C8B-B14F-4D97-AF65-F5344CB8AC3E}">
        <p14:creationId xmlns:p14="http://schemas.microsoft.com/office/powerpoint/2010/main" val="7819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SMU-Template-Full-07.05.19 (1)</Template>
  <TotalTime>33</TotalTime>
  <Words>9</Words>
  <Application>Microsoft Office PowerPoint</Application>
  <PresentationFormat>Custom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Courier New</vt:lpstr>
      <vt:lpstr>DRAFT-Marcom-New-Brand-Template-2019-DRAFT-v1.5</vt:lpstr>
      <vt:lpstr>Naïve Bayes and our lives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Naïve Bayes and our lives</dc:title>
  <dc:creator>dcrc1</dc:creator>
  <cp:lastModifiedBy>dcrc1</cp:lastModifiedBy>
  <cp:revision>2</cp:revision>
  <cp:lastPrinted>2019-05-15T16:46:10Z</cp:lastPrinted>
  <dcterms:created xsi:type="dcterms:W3CDTF">2020-11-10T14:40:46Z</dcterms:created>
  <dcterms:modified xsi:type="dcterms:W3CDTF">2020-11-10T15:14:31Z</dcterms:modified>
</cp:coreProperties>
</file>